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8" r:id="rId10"/>
    <p:sldId id="289" r:id="rId11"/>
    <p:sldId id="290" r:id="rId12"/>
    <p:sldId id="292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9DEDB-C10B-4BCB-AB59-3213AA526B11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9AFFB-130F-4ED8-8629-8940111E37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0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26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5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87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53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763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63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5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65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15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8C96-BDAF-47DC-B0A9-A629CF0C07EB}" type="datetimeFigureOut">
              <a:rPr lang="ru-RU" smtClean="0"/>
              <a:t>05.05.2020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3600-3B0C-40BE-BCB3-C8CAFB8BC4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05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Метод проекции градиента Розена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85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0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272808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1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7632848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1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344816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E:\Розена10-04-2020\Стр42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648"/>
            <a:ext cx="7704856" cy="619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2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0648"/>
            <a:ext cx="7632848" cy="626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7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3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8640"/>
            <a:ext cx="7416824" cy="633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3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344816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5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229600" cy="572149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Методы безусловной минимизации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=−</m:t>
                      </m:r>
                      <m:r>
                        <a:rPr lang="ru-RU">
                          <a:latin typeface="Cambria Math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ru-RU">
                          <a:latin typeface="Cambria Math"/>
                        </a:rPr>
                        <m:t>f</m:t>
                      </m:r>
                      <m:r>
                        <a:rPr lang="ru-RU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 smtClean="0"/>
                  <a:t>Методы проекции градиента</a:t>
                </a:r>
              </a:p>
              <a:p>
                <a:pPr marL="0" indent="0">
                  <a:buNone/>
                </a:pPr>
                <a:r>
                  <a:rPr lang="ru-RU" dirty="0" smtClean="0"/>
                  <a:t>Для отыскания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/>
                  <a:t>  </a:t>
                </a:r>
              </a:p>
              <a:p>
                <a:pPr marL="0" indent="0">
                  <a:buNone/>
                </a:pPr>
                <a:r>
                  <a:rPr lang="ru-RU" dirty="0"/>
                  <a:t>с</a:t>
                </a:r>
                <a:r>
                  <a:rPr lang="ru-RU" dirty="0" smtClean="0"/>
                  <a:t>троится  проекция точки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𝛻𝜑</m:t>
                    </m:r>
                    <m:r>
                      <a:rPr lang="ru-RU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𝑘</m:t>
                        </m:r>
                      </m:sub>
                    </m:sSub>
                    <m:r>
                      <a:rPr lang="ru-RU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229600" cy="5721499"/>
              </a:xfrm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E:\Розена10-04-2020\Стр37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344816" cy="612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1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E:\Розена10-04-2020\Стр37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7632848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8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E:\Розена10-04-2020\Стр38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92888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6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38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39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7272808" cy="633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39-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7200800" cy="56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E:\Розена10-04-2020\Стр40-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6840760" cy="568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4D3A69974A7A942ADAEDCADA66E5607" ma:contentTypeVersion="2" ma:contentTypeDescription="Создание документа." ma:contentTypeScope="" ma:versionID="5b815835c11793486412bce816711623">
  <xsd:schema xmlns:xsd="http://www.w3.org/2001/XMLSchema" xmlns:xs="http://www.w3.org/2001/XMLSchema" xmlns:p="http://schemas.microsoft.com/office/2006/metadata/properties" xmlns:ns2="8a6f89b4-be3f-4e15-b694-df75207828fc" targetNamespace="http://schemas.microsoft.com/office/2006/metadata/properties" ma:root="true" ma:fieldsID="3c2c4137be60ca1887c7b42a891e79ad" ns2:_="">
    <xsd:import namespace="8a6f89b4-be3f-4e15-b694-df75207828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f89b4-be3f-4e15-b694-df7520782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CB1FD7-0A33-42CF-82EB-028757FC499F}"/>
</file>

<file path=customXml/itemProps2.xml><?xml version="1.0" encoding="utf-8"?>
<ds:datastoreItem xmlns:ds="http://schemas.openxmlformats.org/officeDocument/2006/customXml" ds:itemID="{84E9B8B2-66D0-44AC-8154-F28D2BCF6F99}"/>
</file>

<file path=customXml/itemProps3.xml><?xml version="1.0" encoding="utf-8"?>
<ds:datastoreItem xmlns:ds="http://schemas.openxmlformats.org/officeDocument/2006/customXml" ds:itemID="{155F5505-DF4E-4C71-B97C-731F836523F6}"/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29</Words>
  <Application>Microsoft Office PowerPoint</Application>
  <PresentationFormat>Экран (4:3)</PresentationFormat>
  <Paragraphs>10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    Метод проекции градиента Розена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отсечений</dc:title>
  <dc:creator>Certified Windows</dc:creator>
  <cp:lastModifiedBy>Certified Windows</cp:lastModifiedBy>
  <cp:revision>18</cp:revision>
  <dcterms:created xsi:type="dcterms:W3CDTF">2020-04-16T19:16:10Z</dcterms:created>
  <dcterms:modified xsi:type="dcterms:W3CDTF">2020-05-05T20:42:53Z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0x01010004D3A69974A7A942ADAEDCADA66E5607</vt:lpwstr>
  </property>
</Properties>
</file>